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8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3BDF-AF20-4D08-2550-6824EC223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E7002-0D8E-B524-9EBF-F9EE15ED8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9632F-9B11-68F7-598D-9238AEB1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087D-3D6A-F425-B190-4027CCE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D2A9A-0E6B-F94A-3A2C-4A57A92F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5DB6-6249-2EBD-60C4-2855BBCD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8E0FC-5E42-9C26-0118-DB22D3A5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5A31-F0C3-9072-901F-0DB3C8F3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1E5A-1216-E0FC-2538-23CD1474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19D87-D681-DE8C-9DAF-237A5998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6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A200B-4988-F8E2-505E-281ABB372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67FB9-5D74-2699-EB5C-9AA63D6CC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8A78-4F8C-DC19-A414-9CE53494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7EC4-9962-1463-0973-348F1F27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2FC8-CB11-4CEC-E2F0-96C6E8D5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6303-CFF5-939A-CCE1-9A96E502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5FB6-FA7C-31D8-A995-73220E47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4FED-64FD-6E2A-43B7-EFB8CAC8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A0603-52EB-3426-9FB3-7E8E3EFD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558F-81AD-54CE-1C56-3C77F84D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BDCB-9FC5-D5E2-1D38-18F15051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13DE-1D9E-33F9-D418-490EAF032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0BAC-34A5-FD56-5D3C-686A90F7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0279-6CA1-06EC-6A8A-F94F3F36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4BA4E-E616-4036-9226-0AC2FB86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903A-C5B4-866E-85FE-39FFB237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E744-67BB-41A3-0415-672407D85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524C-9AD4-86A3-F0FA-3C0B0F4AC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52FB2-9B02-7E6D-C007-76A740CF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CA9F0-77D6-5A31-D6EE-6B462C97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605B-F353-BA18-0FC7-A742742B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A322-57B0-088E-80BD-2D45F3C2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1ECD-15BA-29C6-3E92-F34E244ED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12CD0-C3B2-812D-C8F2-14A0C21CD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9EEDD-6661-F587-140A-339B29A45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46A7-EE90-0056-34F1-DEE6EBB8D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8F835-82BF-6460-CFCC-66E93867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F4AA5-F950-05B2-268B-97ADB9A0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818F0-4DE5-43AD-90A7-84702F1C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123B-6C3F-CE0D-024F-6CE0808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80475-9A63-343E-A8F8-5EC953DD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8A120-6911-8CCE-65C1-26B97806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7ED3A-7044-F8F2-81A6-99B1B28B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506C2-E2B0-A9D3-B674-44F43120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D7039-4550-DAD2-E7B7-ABD5E7F9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1EA9-EF8C-F966-3299-C310BE6F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9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4E1D-4C0A-EFFF-E2FB-5B717A71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8D34-677F-45BD-F943-2F0C4813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8FD47-E486-2EF0-73D6-23C308099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D4994-236C-3AE7-047A-0F95CBFE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6EE80-8880-529D-F8A2-423C6A78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41CD4-452A-7B27-744F-E1AE076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8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C75C-922A-A559-E420-311F466A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BEB7D-73C7-B770-1111-9381BE5B2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8D3E2-E382-6B26-274F-5A956FF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5A96B-0D1D-026E-7824-7C8D51FE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56EBC-6AAC-2AFB-2A75-DB0FB6CC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0B6C-DC44-1F47-D5A3-B8E958C3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3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A6935-DB16-2239-C06B-022297FC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29A90-F918-7455-CE0E-C1119D1A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063DF-98C3-4DCF-720F-46BAD4DDA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EE39-32BB-42B0-B948-4DF2E011D35D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6369-6F9A-1794-3724-497BC8283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A4E5-BA3C-048D-B715-E5656232F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40C3-F63E-4275-8CBA-5AFAE10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8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7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fif"/><Relationship Id="rId5" Type="http://schemas.openxmlformats.org/officeDocument/2006/relationships/image" Target="../media/image4.jf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13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12" Type="http://schemas.openxmlformats.org/officeDocument/2006/relationships/image" Target="../media/image3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jfif"/><Relationship Id="rId4" Type="http://schemas.openxmlformats.org/officeDocument/2006/relationships/image" Target="../media/image17.png"/><Relationship Id="rId9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7972-5E20-494E-9264-83BF62BD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67" y="145640"/>
            <a:ext cx="10382222" cy="5115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Friends in the garden – sing to ‘Baa, baa black sheep’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F877-7EDC-49DE-A87A-FAE6C70C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9" y="657225"/>
            <a:ext cx="11194002" cy="605513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comes ladybird on a sunny day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Caterpillar sees her on his way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little butterfly waves to the bee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they fly around the apple tree.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32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Here’s a cricket dancing on a log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He’s performing for a frog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shiny beetle follows the snail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Knows he’ll find him by his silver trail.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90CEA-FE97-4277-8CAF-1600067EE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757">
            <a:off x="8574198" y="1841634"/>
            <a:ext cx="1326309" cy="890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F1942-EEB1-4A1D-837A-A238813D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8121"/>
          <a:stretch/>
        </p:blipFill>
        <p:spPr>
          <a:xfrm rot="20219019">
            <a:off x="6290361" y="3676771"/>
            <a:ext cx="1477720" cy="1033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29F6E-3D2E-40BB-B5F9-71C27C8C2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966">
            <a:off x="9864525" y="5076820"/>
            <a:ext cx="1772348" cy="140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D6736-57B6-4CC9-8D58-6343088F2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449">
            <a:off x="7711308" y="5028552"/>
            <a:ext cx="1469428" cy="1469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E4EE7-8EFE-4562-9474-304AA1601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r="20837"/>
          <a:stretch/>
        </p:blipFill>
        <p:spPr>
          <a:xfrm rot="1287657">
            <a:off x="10270391" y="2819374"/>
            <a:ext cx="1292037" cy="1566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FDB71-145E-42F9-A20D-6E2226D3E2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9"/>
          <a:stretch/>
        </p:blipFill>
        <p:spPr>
          <a:xfrm flipH="1">
            <a:off x="10092674" y="409052"/>
            <a:ext cx="1553706" cy="141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A4502D-B050-4D0A-8502-F8274E2E74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52" y="783007"/>
            <a:ext cx="1503957" cy="1503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B07E75-FBE8-4F04-8C9C-B9B47BBE34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0"/>
          <a:stretch/>
        </p:blipFill>
        <p:spPr>
          <a:xfrm rot="834630">
            <a:off x="8270525" y="3258057"/>
            <a:ext cx="1410408" cy="12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7972-5E20-494E-9264-83BF62BD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Autofit/>
          </a:bodyPr>
          <a:lstStyle/>
          <a:p>
            <a:pPr algn="ctr"/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F877-7EDC-49DE-A87A-FAE6C70C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519" y="657225"/>
            <a:ext cx="8710282" cy="60551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comes              on a sunny day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sees her on his way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little                waves to the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they fly around the apple tree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Here’s a              dancing on a log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He’s performing for a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effectLst/>
                <a:ea typeface="Times New Roman" panose="02020603050405020304" pitchFamily="18" charset="0"/>
              </a:rPr>
              <a:t>Black shiny               follows the</a:t>
            </a:r>
            <a:endParaRPr lang="en-GB" sz="11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effectLst/>
                <a:ea typeface="Times New Roman" panose="02020603050405020304" pitchFamily="18" charset="0"/>
              </a:rPr>
              <a:t>Knows he’ll find him by his silver trail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90CEA-FE97-4277-8CAF-1600067EE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14" y="1945097"/>
            <a:ext cx="996233" cy="66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F1942-EEB1-4A1D-837A-A238813D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8121"/>
          <a:stretch/>
        </p:blipFill>
        <p:spPr>
          <a:xfrm>
            <a:off x="4423455" y="4954268"/>
            <a:ext cx="905956" cy="633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29F6E-3D2E-40BB-B5F9-71C27C8C2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31" y="3308366"/>
            <a:ext cx="822049" cy="652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D6736-57B6-4CC9-8D58-6343088F2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2623" y="1862182"/>
            <a:ext cx="820346" cy="77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E4EE7-8EFE-4562-9474-304AA1601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r="20837"/>
          <a:stretch/>
        </p:blipFill>
        <p:spPr>
          <a:xfrm>
            <a:off x="5896336" y="3960786"/>
            <a:ext cx="614112" cy="744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FDB71-145E-42F9-A20D-6E2226D3E2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9"/>
          <a:stretch/>
        </p:blipFill>
        <p:spPr>
          <a:xfrm flipH="1">
            <a:off x="2742766" y="1125824"/>
            <a:ext cx="996233" cy="91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B07E75-FBE8-4F04-8C9C-B9B47BBE34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0"/>
          <a:stretch/>
        </p:blipFill>
        <p:spPr>
          <a:xfrm>
            <a:off x="7238482" y="4905027"/>
            <a:ext cx="818572" cy="731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C44A4-80A7-4446-A42E-AE7AC3205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8" y="387985"/>
            <a:ext cx="862847" cy="8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60FD-1F7E-4425-BEBB-34DFE5D3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15"/>
            <a:ext cx="10515600" cy="4404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Rhythm phrases to echo 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1C627-85D8-4353-A522-22B6C9455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43" y="631711"/>
            <a:ext cx="6659147" cy="141984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21712-46D5-4410-BE10-CFA6E347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35" y="5297914"/>
            <a:ext cx="6936865" cy="1307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003FCA-1F74-401F-9DAD-978812E793D7}"/>
              </a:ext>
            </a:extLst>
          </p:cNvPr>
          <p:cNvSpPr txBox="1"/>
          <p:nvPr/>
        </p:nvSpPr>
        <p:spPr>
          <a:xfrm>
            <a:off x="238957" y="1229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DAFD6-5DE3-4533-9371-FFB8405FE9D9}"/>
              </a:ext>
            </a:extLst>
          </p:cNvPr>
          <p:cNvSpPr txBox="1"/>
          <p:nvPr/>
        </p:nvSpPr>
        <p:spPr>
          <a:xfrm>
            <a:off x="1680838" y="2637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89EB-50FD-411B-AD95-D68E114E9CC1}"/>
              </a:ext>
            </a:extLst>
          </p:cNvPr>
          <p:cNvSpPr txBox="1"/>
          <p:nvPr/>
        </p:nvSpPr>
        <p:spPr>
          <a:xfrm>
            <a:off x="3258423" y="4344695"/>
            <a:ext cx="3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92967-B7BC-4295-B0E8-537B5F630993}"/>
              </a:ext>
            </a:extLst>
          </p:cNvPr>
          <p:cNvSpPr txBox="1"/>
          <p:nvPr/>
        </p:nvSpPr>
        <p:spPr>
          <a:xfrm>
            <a:off x="4737901" y="585695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C346E-3C89-4CAB-ABA9-114804DB1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7"/>
          <a:stretch/>
        </p:blipFill>
        <p:spPr>
          <a:xfrm>
            <a:off x="3654195" y="3739982"/>
            <a:ext cx="6936866" cy="1374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641B1-6389-4B42-92A9-2B855D016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257" y="2271204"/>
            <a:ext cx="6659147" cy="12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76CA9-0F6A-4DE5-9519-70C64D98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771" y="233666"/>
            <a:ext cx="9144000" cy="638175"/>
          </a:xfrm>
        </p:spPr>
        <p:txBody>
          <a:bodyPr>
            <a:normAutofit/>
          </a:bodyPr>
          <a:lstStyle/>
          <a:p>
            <a:endParaRPr lang="en-GB" sz="32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C926D2-0F9A-430A-9256-F586F5B2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5" y="1552575"/>
            <a:ext cx="11439525" cy="5114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D6129-C7F2-4F94-9F71-8C7DD026CE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8121"/>
          <a:stretch/>
        </p:blipFill>
        <p:spPr>
          <a:xfrm>
            <a:off x="1397771" y="2477004"/>
            <a:ext cx="2154827" cy="1506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EB334-2145-425E-AE33-E66549689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86" y="2753946"/>
            <a:ext cx="1898839" cy="1898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DF244-E23E-481E-8C0C-352C09E72F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9"/>
          <a:stretch/>
        </p:blipFill>
        <p:spPr>
          <a:xfrm>
            <a:off x="5337772" y="4537680"/>
            <a:ext cx="2057400" cy="1879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B4C92-5EE9-48AB-89E5-511525D0811A}"/>
              </a:ext>
            </a:extLst>
          </p:cNvPr>
          <p:cNvSpPr txBox="1"/>
          <p:nvPr/>
        </p:nvSpPr>
        <p:spPr>
          <a:xfrm>
            <a:off x="56769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3ABB4-7AEB-442B-B89A-DE7666C86128}"/>
              </a:ext>
            </a:extLst>
          </p:cNvPr>
          <p:cNvSpPr txBox="1"/>
          <p:nvPr/>
        </p:nvSpPr>
        <p:spPr>
          <a:xfrm>
            <a:off x="2192784" y="336231"/>
            <a:ext cx="869123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Piano piece: In the garden</a:t>
            </a:r>
          </a:p>
          <a:p>
            <a:pPr algn="ctr"/>
            <a:r>
              <a:rPr lang="en-GB" sz="2800" dirty="0"/>
              <a:t>Listen out for these three rhythms, after the introduction</a:t>
            </a:r>
          </a:p>
        </p:txBody>
      </p:sp>
      <p:pic>
        <p:nvPicPr>
          <p:cNvPr id="2" name="IN THE GARDEN piano one verse">
            <a:hlinkClick r:id="" action="ppaction://media"/>
            <a:extLst>
              <a:ext uri="{FF2B5EF4-FFF2-40B4-BE49-F238E27FC236}">
                <a16:creationId xmlns:a16="http://schemas.microsoft.com/office/drawing/2014/main" id="{E732ACFF-2049-4657-BEA2-C281913BB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87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C592-86C9-472F-A9FA-A4BB8D32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35" y="142043"/>
            <a:ext cx="10515600" cy="13138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latin typeface="+mn-lt"/>
              </a:rPr>
              <a:t>Play the four rhythmic phrases to accompany the piano piece.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The rhythms are heard in the melody...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Wait for the introduction!</a:t>
            </a:r>
            <a:endParaRPr lang="en-GB" sz="3100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337E81-3034-41CC-AEAF-4F7B6A61F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65294" y="1825625"/>
            <a:ext cx="6661411" cy="4351338"/>
          </a:xfrm>
        </p:spPr>
      </p:pic>
      <p:pic>
        <p:nvPicPr>
          <p:cNvPr id="3" name="IN THE GARDEN piano one verse">
            <a:hlinkClick r:id="" action="ppaction://media"/>
            <a:extLst>
              <a:ext uri="{FF2B5EF4-FFF2-40B4-BE49-F238E27FC236}">
                <a16:creationId xmlns:a16="http://schemas.microsoft.com/office/drawing/2014/main" id="{1E465C65-A299-4407-9D7B-B49336002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9121" y="568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87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DEC7-763E-467F-8427-B5AA309A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Graphic symbols to match to stick notation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1E92A-FF5E-42D9-A536-BC3ADD3F0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1"/>
          <a:stretch/>
        </p:blipFill>
        <p:spPr>
          <a:xfrm>
            <a:off x="689261" y="4948742"/>
            <a:ext cx="1980946" cy="1544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7AAD2-F60C-4AEF-A07B-991CC4D05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1"/>
          <a:stretch/>
        </p:blipFill>
        <p:spPr>
          <a:xfrm>
            <a:off x="6518608" y="955575"/>
            <a:ext cx="2038500" cy="1563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0BA88-EEC6-4A21-8B51-34180E0FF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03"/>
          <a:stretch/>
        </p:blipFill>
        <p:spPr>
          <a:xfrm>
            <a:off x="8947824" y="2938505"/>
            <a:ext cx="2661951" cy="153854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85F5828-844E-4265-9EFE-5F4CAD50A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8121"/>
          <a:stretch/>
        </p:blipFill>
        <p:spPr>
          <a:xfrm>
            <a:off x="3765475" y="2938505"/>
            <a:ext cx="1865368" cy="1304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DDB55-0BD7-4335-B114-146AA84E575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b="17526"/>
          <a:stretch/>
        </p:blipFill>
        <p:spPr bwMode="auto">
          <a:xfrm>
            <a:off x="6227538" y="3310731"/>
            <a:ext cx="1354362" cy="123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A13F82-F83B-4662-B651-34FB6CC96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79">
            <a:off x="9330951" y="1590480"/>
            <a:ext cx="1326309" cy="890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B7DFF3-A76F-4506-8318-BA280F21171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4" y="4600497"/>
            <a:ext cx="1424848" cy="144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CEB75F-67D9-4E52-889C-E8BF18F85BA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15790"/>
          <a:stretch/>
        </p:blipFill>
        <p:spPr bwMode="auto">
          <a:xfrm flipH="1">
            <a:off x="9651786" y="5305256"/>
            <a:ext cx="1699826" cy="1062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CA6585-C2C0-43A5-8D07-6C812A7B22EA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5862"/>
          <a:stretch/>
        </p:blipFill>
        <p:spPr bwMode="auto">
          <a:xfrm flipH="1">
            <a:off x="1186828" y="3020238"/>
            <a:ext cx="1520200" cy="116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EBDCEC-AA78-45B6-835D-99408EB3DAAF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3846"/>
          <a:stretch/>
        </p:blipFill>
        <p:spPr bwMode="auto">
          <a:xfrm>
            <a:off x="7354027" y="5116056"/>
            <a:ext cx="1050608" cy="144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DFC51F-7381-4A25-A028-1CA33D3267F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14" y="1341238"/>
            <a:ext cx="1375762" cy="130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D377D7-71A9-A1E6-21A1-1855191743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474" y="1090661"/>
            <a:ext cx="1671129" cy="17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B574-9A7F-4F54-ADF2-340DE5CA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9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E92FFA70-4F10-D367-8D39-EDB7A6440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152" b="26125"/>
          <a:stretch/>
        </p:blipFill>
        <p:spPr bwMode="auto">
          <a:xfrm>
            <a:off x="3266982" y="765240"/>
            <a:ext cx="5220069" cy="5971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08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76CA9-0F6A-4DE5-9519-70C64D98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6" y="233666"/>
            <a:ext cx="10791824" cy="72024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Choose stick notation symbols to create and play an ostinato rhythm </a:t>
            </a:r>
            <a:endParaRPr lang="en-GB" sz="32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C926D2-0F9A-430A-9256-F586F5B2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5" y="1552575"/>
            <a:ext cx="11439525" cy="51149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B4C92-5EE9-48AB-89E5-511525D0811A}"/>
              </a:ext>
            </a:extLst>
          </p:cNvPr>
          <p:cNvSpPr txBox="1"/>
          <p:nvPr/>
        </p:nvSpPr>
        <p:spPr>
          <a:xfrm>
            <a:off x="56769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8D36A4-E16A-4913-853F-CB20A8CFA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1"/>
          <a:stretch/>
        </p:blipFill>
        <p:spPr>
          <a:xfrm>
            <a:off x="9914394" y="1139108"/>
            <a:ext cx="2013505" cy="15441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DBF932-98C2-4BD0-BC9B-234A8CE7F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03"/>
          <a:stretch/>
        </p:blipFill>
        <p:spPr>
          <a:xfrm>
            <a:off x="9265948" y="4875044"/>
            <a:ext cx="2661951" cy="1538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A2897D-16C6-477B-BA4C-1D2C0C4F5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41"/>
          <a:stretch/>
        </p:blipFill>
        <p:spPr>
          <a:xfrm>
            <a:off x="985024" y="4840641"/>
            <a:ext cx="1980946" cy="1544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EDA17-976A-4E2A-B534-C8FBC923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25" y="2847596"/>
            <a:ext cx="7620000" cy="154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0418E-6FDA-8D88-AA5F-30930A24B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1104464"/>
            <a:ext cx="1529086" cy="15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3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FF4D-F886-4AFF-ABC0-AF8C7A78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pPr algn="ctr"/>
            <a:endParaRPr lang="en-GB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9670D-1959-42B0-AA19-6398845A078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3C4D6-EF9E-48F4-B548-05C9E4C3AF8C}"/>
              </a:ext>
            </a:extLst>
          </p:cNvPr>
          <p:cNvSpPr txBox="1"/>
          <p:nvPr/>
        </p:nvSpPr>
        <p:spPr>
          <a:xfrm>
            <a:off x="400051" y="605304"/>
            <a:ext cx="114966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Play your score to accompany the piano piece. </a:t>
            </a:r>
          </a:p>
          <a:p>
            <a:pPr algn="ctr"/>
            <a:r>
              <a:rPr lang="en-US" sz="2800" dirty="0">
                <a:latin typeface="+mn-lt"/>
              </a:rPr>
              <a:t>Remember to play it 4 times, beginning after the introduction</a:t>
            </a:r>
            <a:endParaRPr lang="en-GB" sz="2800" dirty="0"/>
          </a:p>
        </p:txBody>
      </p:sp>
      <p:pic>
        <p:nvPicPr>
          <p:cNvPr id="3" name="IN THE GARDEN piano one verse">
            <a:hlinkClick r:id="" action="ppaction://media"/>
            <a:extLst>
              <a:ext uri="{FF2B5EF4-FFF2-40B4-BE49-F238E27FC236}">
                <a16:creationId xmlns:a16="http://schemas.microsoft.com/office/drawing/2014/main" id="{BC215C4B-77B3-4D3B-87E9-48CF1BEF5B1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29964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203</Words>
  <Application>Microsoft Office PowerPoint</Application>
  <PresentationFormat>Widescreen</PresentationFormat>
  <Paragraphs>39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Friends in the garden – sing to ‘Baa, baa black sheep’</vt:lpstr>
      <vt:lpstr>PowerPoint Presentation</vt:lpstr>
      <vt:lpstr>Rhythm phrases to echo </vt:lpstr>
      <vt:lpstr>PowerPoint Presentation</vt:lpstr>
      <vt:lpstr>Play the four rhythmic phrases to accompany the piano piece. The rhythms are heard in the melody... Wait for the introduction!</vt:lpstr>
      <vt:lpstr>Graphic symbols to match to stick notation</vt:lpstr>
      <vt:lpstr>PowerPoint Presentation</vt:lpstr>
      <vt:lpstr>Choose stick notation symbols to create and play an ostinato rhythm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in the garden – sing to ‘Baa, baa black sheep’</dc:title>
  <dc:creator>Sue Nicholls</dc:creator>
  <cp:lastModifiedBy>Sue Nicholls</cp:lastModifiedBy>
  <cp:revision>1</cp:revision>
  <dcterms:created xsi:type="dcterms:W3CDTF">2023-03-11T10:16:30Z</dcterms:created>
  <dcterms:modified xsi:type="dcterms:W3CDTF">2023-03-11T10:19:35Z</dcterms:modified>
</cp:coreProperties>
</file>